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FD08-9458-42C4-AA0B-EDA8E93021C0}" type="datetimeFigureOut">
              <a:rPr lang="it-IT" smtClean="0"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FC1C-1560-4DC2-8BEC-47C31898411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1124744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</a:t>
            </a:r>
            <a:r>
              <a:rPr lang="it-IT" b="1" dirty="0" smtClean="0"/>
              <a:t>134 </a:t>
            </a:r>
            <a:r>
              <a:rPr lang="it-IT" b="1" dirty="0" err="1" smtClean="0"/>
              <a:t>Cost</a:t>
            </a:r>
            <a:endParaRPr lang="it-IT" b="1" dirty="0"/>
          </a:p>
          <a:p>
            <a:r>
              <a:rPr lang="it-IT" dirty="0"/>
              <a:t>La Corte costituzionale giudica:</a:t>
            </a:r>
          </a:p>
          <a:p>
            <a:r>
              <a:rPr lang="it-IT" dirty="0" smtClean="0"/>
              <a:t>- sulle </a:t>
            </a:r>
            <a:r>
              <a:rPr lang="it-IT" dirty="0"/>
              <a:t>controversie relative alla legittimità costituzionale delle leggi e degli atti, aventi forza di legge, dello Stato e delle Regioni;</a:t>
            </a:r>
          </a:p>
          <a:p>
            <a:r>
              <a:rPr lang="it-IT" dirty="0" smtClean="0"/>
              <a:t>- sui </a:t>
            </a:r>
            <a:r>
              <a:rPr lang="it-IT" dirty="0"/>
              <a:t>conflitti di attribuzione tra i poteri dello Stato e su quelli tra lo Stato e le Regioni, e tra le Regioni;</a:t>
            </a:r>
          </a:p>
          <a:p>
            <a:pPr>
              <a:buFontTx/>
              <a:buChar char="-"/>
            </a:pPr>
            <a:r>
              <a:rPr lang="it-IT" dirty="0" smtClean="0"/>
              <a:t>sulle </a:t>
            </a:r>
            <a:r>
              <a:rPr lang="it-IT" dirty="0"/>
              <a:t>accuse promosse contro il Presidente della Repubblica, a norma della Costituzione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/>
          </a:p>
          <a:p>
            <a:r>
              <a:rPr lang="it-IT" dirty="0" smtClean="0"/>
              <a:t>+ giudizio di ammissibilità del </a:t>
            </a:r>
            <a:r>
              <a:rPr lang="it-IT" i="1" dirty="0" smtClean="0"/>
              <a:t>referendum</a:t>
            </a:r>
            <a:r>
              <a:rPr lang="it-IT" dirty="0" smtClean="0"/>
              <a:t> abrogativo (art. 2 legge cost. 1/1953):</a:t>
            </a: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“Spetta alla Corte costituzionale giudicare, se le richieste di referendum abrogativo presentate a norma dell'art. 75 della Costituzione siano ammissibili ai sensi del secondo comma dell'articolo Stessa. Le modalità di tale giudizio saranno stabilite dalla legge che disciplinerà la svolgimento del referendum popolare”.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35488" y="404664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  <a:latin typeface="Lucida Handwriting" pitchFamily="66" charset="0"/>
              </a:rPr>
              <a:t>Funzioni della Corte costituzionale</a:t>
            </a:r>
            <a:endParaRPr lang="it-IT" sz="2400" dirty="0">
              <a:solidFill>
                <a:srgbClr val="FF0000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140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2012-11-12T15:23:52Z</dcterms:created>
  <dcterms:modified xsi:type="dcterms:W3CDTF">2012-11-12T15:33:46Z</dcterms:modified>
</cp:coreProperties>
</file>